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68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62"/>
    <p:restoredTop sz="94719"/>
  </p:normalViewPr>
  <p:slideViewPr>
    <p:cSldViewPr snapToGrid="0" snapToObjects="1">
      <p:cViewPr varScale="1">
        <p:scale>
          <a:sx n="152" d="100"/>
          <a:sy n="152" d="100"/>
        </p:scale>
        <p:origin x="84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8" d="100"/>
          <a:sy n="128" d="100"/>
        </p:scale>
        <p:origin x="236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tiff>
</file>

<file path=ppt/media/image11.tiff>
</file>

<file path=ppt/media/image12.png>
</file>

<file path=ppt/media/image13.png>
</file>

<file path=ppt/media/image14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FB4CF-BB46-0B48-B4AD-9462CF5DBC87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FA41FF-EA25-E247-91C9-A116A1D1B3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7069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FA41FF-EA25-E247-91C9-A116A1D1B3E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6249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47998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644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8624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19168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1016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0895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8273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443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3980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3506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3922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26EFB-E1D3-2648-90B4-FBAF61AE416F}" type="datetimeFigureOut">
              <a:rPr kumimoji="1" lang="ko-KR" altLang="en-US" smtClean="0"/>
              <a:t>2017. 11. 3.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3C6AA-E808-474A-9435-774D6FB2D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9501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tech.whatap.io/2015/10/16/automation-with-selenium-through-ide-and-webdriver/" TargetMode="External"/><Relationship Id="rId4" Type="http://schemas.openxmlformats.org/officeDocument/2006/relationships/hyperlink" Target="http://tech.whatap.io/2015/12/11/data-driven-selenium-test-using-testng/" TargetMode="External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tech.whatap.io/2015/10/02/automation-with-selenium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3"/>
          <p:cNvSpPr txBox="1"/>
          <p:nvPr/>
        </p:nvSpPr>
        <p:spPr>
          <a:xfrm>
            <a:off x="4166886" y="2430685"/>
            <a:ext cx="3858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Tipper 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개발 계획</a:t>
            </a:r>
            <a:endParaRPr kumimoji="1" lang="ko-KR" altLang="en-US" sz="36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0590834" y="117676"/>
            <a:ext cx="14892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HACKBOMB</a:t>
            </a:r>
            <a:endParaRPr kumimoji="1" lang="ko-KR" altLang="en-US" sz="16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8248891" y="5674617"/>
            <a:ext cx="365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20412</a:t>
            </a:r>
            <a:r>
              <a:rPr kumimoji="1" lang="ko-KR" altLang="en-US" sz="20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이재석</a:t>
            </a:r>
            <a:endParaRPr kumimoji="1" lang="ko-KR" altLang="en-US" sz="20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7" name="텍스트 상자 6"/>
          <p:cNvSpPr txBox="1"/>
          <p:nvPr/>
        </p:nvSpPr>
        <p:spPr>
          <a:xfrm>
            <a:off x="175548" y="117676"/>
            <a:ext cx="55770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DSM </a:t>
            </a:r>
            <a:r>
              <a:rPr kumimoji="1"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정보보안과 </a:t>
            </a:r>
            <a:r>
              <a:rPr kumimoji="1"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[</a:t>
            </a:r>
            <a:r>
              <a:rPr kumimoji="1"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해킹</a:t>
            </a:r>
            <a:r>
              <a:rPr kumimoji="1"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]</a:t>
            </a:r>
            <a:r>
              <a:rPr kumimoji="1"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웹 개발 프로젝트 </a:t>
            </a:r>
            <a:r>
              <a:rPr kumimoji="1"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1</a:t>
            </a:r>
            <a:r>
              <a:rPr kumimoji="1"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주차</a:t>
            </a:r>
            <a:endParaRPr kumimoji="1" lang="ko-KR" altLang="en-US" sz="16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468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945" y="1815364"/>
            <a:ext cx="3562110" cy="3227271"/>
          </a:xfrm>
          <a:prstGeom prst="rect">
            <a:avLst/>
          </a:prstGeom>
        </p:spPr>
      </p:pic>
      <p:sp>
        <p:nvSpPr>
          <p:cNvPr id="4" name="텍스트 상자 3"/>
          <p:cNvSpPr txBox="1"/>
          <p:nvPr/>
        </p:nvSpPr>
        <p:spPr>
          <a:xfrm>
            <a:off x="613458" y="544011"/>
            <a:ext cx="4641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</a:t>
            </a:r>
            <a:r>
              <a:rPr kumimoji="1" lang="en-US" altLang="ko-KR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r>
              <a:rPr kumimoji="1" lang="ko-KR" altLang="en-US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개발에 이용할 기술</a:t>
            </a:r>
            <a:endParaRPr kumimoji="1" lang="ko-KR" altLang="en-US" sz="28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4314945" y="5042635"/>
            <a:ext cx="356211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테스트 자동화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 Selenium</a:t>
            </a:r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14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613458" y="544011"/>
            <a:ext cx="4641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err="1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Git</a:t>
            </a:r>
            <a:r>
              <a:rPr kumimoji="1" lang="en-US" altLang="ko-KR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-Flow </a:t>
            </a:r>
            <a:r>
              <a:rPr kumimoji="1" lang="ko-KR" altLang="en-US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브랜치 모델</a:t>
            </a:r>
            <a:endParaRPr kumimoji="1" lang="ko-KR" altLang="en-US" sz="2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469" y="544011"/>
            <a:ext cx="4406078" cy="5877175"/>
          </a:xfrm>
          <a:prstGeom prst="rect">
            <a:avLst/>
          </a:prstGeom>
        </p:spPr>
      </p:pic>
      <p:sp>
        <p:nvSpPr>
          <p:cNvPr id="4" name="텍스트 상자 3"/>
          <p:cNvSpPr txBox="1"/>
          <p:nvPr/>
        </p:nvSpPr>
        <p:spPr>
          <a:xfrm>
            <a:off x="852746" y="1376529"/>
            <a:ext cx="5053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Main Repository : https://</a:t>
            </a:r>
            <a:r>
              <a:rPr lang="en-US" altLang="ko-KR" sz="1600" dirty="0" err="1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github.com</a:t>
            </a:r>
            <a:r>
              <a:rPr lang="en-US" altLang="ko-KR" sz="16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/</a:t>
            </a:r>
            <a:r>
              <a:rPr lang="en-US" altLang="ko-KR" sz="1600" dirty="0" err="1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infreljs</a:t>
            </a:r>
            <a:r>
              <a:rPr lang="en-US" altLang="ko-KR" sz="16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/Tipper </a:t>
            </a:r>
            <a:endParaRPr lang="en-US" altLang="ko-KR" sz="16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852746" y="3433230"/>
            <a:ext cx="524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Support </a:t>
            </a:r>
            <a:r>
              <a:rPr lang="en-US" altLang="ko-KR" sz="16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Repository : 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각 팀원이 메인 레포지토리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Fork</a:t>
            </a:r>
            <a:endParaRPr lang="en-US" altLang="ko-KR" sz="16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955112" y="1827813"/>
            <a:ext cx="5324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master</a:t>
            </a: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배포 브랜치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7" name="텍스트 상자 6"/>
          <p:cNvSpPr txBox="1"/>
          <p:nvPr/>
        </p:nvSpPr>
        <p:spPr>
          <a:xfrm>
            <a:off x="955110" y="2428161"/>
            <a:ext cx="5324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develop</a:t>
            </a: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 브랜치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 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배포 전 최신 버전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8" name="텍스트 상자 7"/>
          <p:cNvSpPr txBox="1"/>
          <p:nvPr/>
        </p:nvSpPr>
        <p:spPr>
          <a:xfrm>
            <a:off x="955111" y="3886665"/>
            <a:ext cx="53240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feature</a:t>
            </a: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 브랜치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 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기능 하나 당 한 개의 브랜치로 관리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기능 개발 완료 후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develop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브랜치에 병합되고 사라짐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9" name="텍스트 상자 8"/>
          <p:cNvSpPr txBox="1"/>
          <p:nvPr/>
        </p:nvSpPr>
        <p:spPr>
          <a:xfrm>
            <a:off x="955111" y="4702457"/>
            <a:ext cx="53240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release</a:t>
            </a: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배포 준비 브랜치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 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배포 관리자가 분리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배포 준비 완료 후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master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develop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브랜치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에 병합되고 사라짐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0" name="텍스트 상자 9"/>
          <p:cNvSpPr txBox="1"/>
          <p:nvPr/>
        </p:nvSpPr>
        <p:spPr>
          <a:xfrm>
            <a:off x="955110" y="5522965"/>
            <a:ext cx="52191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hotfix</a:t>
            </a: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긴급 수정 브랜치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 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이슈 담당자가 분리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이슈 수정 완료 후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master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develop,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release(</a:t>
            </a:r>
            <a:r>
              <a:rPr lang="ko-KR" altLang="en-US" sz="14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존재하면</a:t>
            </a:r>
            <a:r>
              <a:rPr lang="en-US" altLang="ko-KR" sz="14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브랜치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에 병합되고 사라짐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6543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613458" y="544011"/>
            <a:ext cx="4641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err="1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Git</a:t>
            </a:r>
            <a:r>
              <a:rPr kumimoji="1" lang="en-US" altLang="ko-KR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-Flow </a:t>
            </a:r>
            <a:r>
              <a:rPr kumimoji="1" lang="ko-KR" altLang="en-US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브랜치 모델</a:t>
            </a:r>
            <a:endParaRPr kumimoji="1" lang="ko-KR" altLang="en-US" sz="2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03" y="1463102"/>
            <a:ext cx="4768093" cy="4263478"/>
          </a:xfrm>
          <a:prstGeom prst="rect">
            <a:avLst/>
          </a:prstGeom>
        </p:spPr>
      </p:pic>
      <p:sp>
        <p:nvSpPr>
          <p:cNvPr id="12" name="텍스트 상자 11"/>
          <p:cNvSpPr txBox="1"/>
          <p:nvPr/>
        </p:nvSpPr>
        <p:spPr>
          <a:xfrm>
            <a:off x="1231960" y="5952416"/>
            <a:ext cx="4204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feature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브랜치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merge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시에는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--no-</a:t>
            </a:r>
            <a:r>
              <a:rPr lang="en-US" altLang="ko-KR" sz="1400" dirty="0" err="1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ff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옵션 이용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247" y="925980"/>
            <a:ext cx="3225800" cy="4800600"/>
          </a:xfrm>
          <a:prstGeom prst="rect">
            <a:avLst/>
          </a:prstGeom>
        </p:spPr>
      </p:pic>
      <p:sp>
        <p:nvSpPr>
          <p:cNvPr id="15" name="텍스트 상자 14"/>
          <p:cNvSpPr txBox="1"/>
          <p:nvPr/>
        </p:nvSpPr>
        <p:spPr>
          <a:xfrm>
            <a:off x="6929658" y="5952416"/>
            <a:ext cx="4204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크게 보면 이런 식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5228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3792556" y="2648801"/>
            <a:ext cx="460688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김주성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시스템 관리자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보안 관리자</a:t>
            </a:r>
            <a:endParaRPr lang="en-US" altLang="ko-KR" sz="16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윤제환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클라이언트 개발자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보안 관리자</a:t>
            </a:r>
            <a:endParaRPr lang="en-US" altLang="ko-KR" sz="16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이재빈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서버 개발자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보안 관리자</a:t>
            </a:r>
            <a:endParaRPr lang="en-US" altLang="ko-KR" sz="16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이재석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PM, CI 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관리자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티켓 관리자</a:t>
            </a:r>
            <a:endParaRPr lang="en-US" altLang="ko-KR" sz="16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이한얼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회의 서기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테스트 관리자</a:t>
            </a:r>
            <a:endParaRPr lang="en-US" altLang="ko-KR" sz="16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장하경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클라이언트 개발자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보안 관리자</a:t>
            </a:r>
            <a:endParaRPr lang="en-US" altLang="ko-KR" sz="16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최혜성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디자이너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테스트 관리자</a:t>
            </a:r>
            <a:endParaRPr lang="en-US" altLang="ko-KR" sz="16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홍준서 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디자이너</a:t>
            </a:r>
            <a:r>
              <a:rPr lang="en-US" altLang="ko-KR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6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테스트 관리자</a:t>
            </a:r>
            <a:endParaRPr lang="en-US" altLang="ko-KR" sz="16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3757995" y="1131241"/>
            <a:ext cx="4641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역할 재분배</a:t>
            </a:r>
            <a:endParaRPr kumimoji="1" lang="ko-KR" altLang="en-US" sz="28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9728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05628" y="3978900"/>
            <a:ext cx="1018074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Selenium </a:t>
            </a:r>
            <a:r>
              <a:rPr lang="ko-KR" altLang="en-US" b="1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을 이용한 </a:t>
            </a:r>
            <a:r>
              <a:rPr lang="en-US" altLang="ko-KR" b="1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Web </a:t>
            </a:r>
            <a:r>
              <a:rPr lang="ko-KR" altLang="en-US" b="1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어플리케이션 테스트 </a:t>
            </a:r>
            <a:r>
              <a:rPr lang="ko-KR" altLang="en-US" b="1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자동화</a:t>
            </a:r>
            <a:endParaRPr lang="en-US" altLang="ko-KR" b="1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/>
            <a:endParaRPr lang="en-US" altLang="ko-KR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  <a:hlinkClick r:id="rId2"/>
              </a:rPr>
              <a:t>http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  <a:hlinkClick r:id="rId2"/>
              </a:rPr>
              <a:t>://tech.whatap.io/2015/10/02/automation-with-selenium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  <a:hlinkClick r:id="rId2"/>
              </a:rPr>
              <a:t>/</a:t>
            </a:r>
            <a:endParaRPr lang="en-US" altLang="ko-KR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  <a:hlinkClick r:id="rId3"/>
              </a:rPr>
              <a:t>http://tech.whatap.io/2015/10/16/automation-with-selenium-through-ide-and-webdriver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  <a:hlinkClick r:id="rId3"/>
              </a:rPr>
              <a:t>/</a:t>
            </a:r>
            <a:endParaRPr lang="en-US" altLang="ko-KR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  <a:hlinkClick r:id="rId4"/>
              </a:rPr>
              <a:t>http://tech.whatap.io/2015/12/11/data-driven-selenium-test-using-testng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  <a:hlinkClick r:id="rId4"/>
              </a:rPr>
              <a:t>/</a:t>
            </a:r>
            <a:endParaRPr lang="en-US" altLang="ko-KR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/>
            <a:endParaRPr lang="ko-KR" altLang="en-US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0338" y="1171862"/>
            <a:ext cx="2491323" cy="225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07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42732" y="4653685"/>
            <a:ext cx="63065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https://setyourmindpark.github.io/2017/04/22/jenkins-2/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491232" y="4108401"/>
            <a:ext cx="32095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altLang="ko-KR" b="1" dirty="0" err="1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jenkins</a:t>
            </a:r>
            <a:r>
              <a:rPr lang="ko-KR" altLang="pl-PL" b="1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로 배포하기 </a:t>
            </a:r>
            <a:r>
              <a:rPr lang="pl-PL" altLang="ko-KR" b="1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- nodejs-1</a:t>
            </a:r>
            <a:endParaRPr lang="pl-PL" altLang="ko-KR" b="1" i="0" dirty="0">
              <a:solidFill>
                <a:schemeClr val="bg1"/>
              </a:solidFill>
              <a:effectLst/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56" y="1343346"/>
            <a:ext cx="1471287" cy="230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349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94264" y="2615268"/>
            <a:ext cx="6803472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공공기관 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웹사이트 개인정보 유출방지 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가이드라인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행정자치부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홈페이지 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보안관리 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매뉴얼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국가사이버안전센터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개인정보보호법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행정자치부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국가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·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공공기관 발주용역 사업 보안관리 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요령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국정원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행정기관 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홈페이지 구축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·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운영 표준 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지침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행정자치부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한국형 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웹 콘텐츠 접근성 지침 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2.1 (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미래창조과학부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홈페이지 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S/W(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웹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개발보안 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가이드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행정자치부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endParaRPr lang="en-US" altLang="ko-KR" b="0" dirty="0">
              <a:solidFill>
                <a:schemeClr val="bg1"/>
              </a:solidFill>
              <a:effectLst/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538796" y="1717540"/>
            <a:ext cx="1114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보안 검토</a:t>
            </a:r>
            <a:endParaRPr lang="pl-PL" altLang="ko-KR" b="1" i="0" dirty="0">
              <a:solidFill>
                <a:schemeClr val="bg1"/>
              </a:solidFill>
              <a:effectLst/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634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613458" y="544011"/>
            <a:ext cx="4641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Scrum</a:t>
            </a:r>
            <a:r>
              <a:rPr kumimoji="1" lang="ko-KR" altLang="en-US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 모델</a:t>
            </a:r>
            <a:endParaRPr kumimoji="1" lang="ko-KR" altLang="en-US" sz="2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88959" y="2240470"/>
            <a:ext cx="5995684" cy="29978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59" y="2240472"/>
            <a:ext cx="5995684" cy="2997842"/>
          </a:xfrm>
          <a:prstGeom prst="rect">
            <a:avLst/>
          </a:prstGeom>
        </p:spPr>
      </p:pic>
      <p:sp>
        <p:nvSpPr>
          <p:cNvPr id="10" name="텍스트 상자 9"/>
          <p:cNvSpPr txBox="1"/>
          <p:nvPr/>
        </p:nvSpPr>
        <p:spPr>
          <a:xfrm>
            <a:off x="7439975" y="2481021"/>
            <a:ext cx="460688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개발 기간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주</a:t>
            </a:r>
            <a:endParaRPr lang="en-US" altLang="ko-KR" sz="14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매일 점심시간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(13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시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10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분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~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13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시 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30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분</a:t>
            </a:r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회의</a:t>
            </a:r>
            <a:endParaRPr lang="en-US" altLang="ko-KR" sz="14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첫번째 주에 기능 대충이라도 완성</a:t>
            </a:r>
            <a:endParaRPr lang="en-US" altLang="ko-KR" sz="14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두번째 주에 수정 보완하여 최종 완성</a:t>
            </a:r>
            <a:endParaRPr lang="en-US" altLang="ko-KR" sz="14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1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일에 한 번 배포</a:t>
            </a:r>
            <a:endParaRPr lang="en-US" altLang="ko-KR" sz="1400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en-US" altLang="ko-KR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DB</a:t>
            </a:r>
            <a:r>
              <a:rPr lang="ko-KR" altLang="en-US" sz="1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및 서버 설정 파일도 버전 관리</a:t>
            </a:r>
            <a:endParaRPr lang="en-US" altLang="ko-KR" sz="1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52551" y="3607266"/>
            <a:ext cx="587229" cy="20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1</a:t>
            </a:r>
            <a:r>
              <a:rPr kumimoji="1" lang="ko-KR" altLang="en-US" sz="1050" dirty="0" smtClean="0">
                <a:solidFill>
                  <a:schemeClr val="tx1"/>
                </a:solidFill>
              </a:rPr>
              <a:t>주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858937" y="2810313"/>
            <a:ext cx="411060" cy="218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1</a:t>
            </a:r>
            <a:r>
              <a:rPr kumimoji="1" lang="ko-KR" altLang="en-US" sz="1050" dirty="0" smtClean="0">
                <a:solidFill>
                  <a:schemeClr val="tx1"/>
                </a:solidFill>
              </a:rPr>
              <a:t>일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722690" y="3445778"/>
            <a:ext cx="587229" cy="20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>
                <a:solidFill>
                  <a:schemeClr val="tx1"/>
                </a:solidFill>
              </a:rPr>
              <a:t>2</a:t>
            </a:r>
            <a:r>
              <a:rPr kumimoji="1" lang="ko-KR" altLang="en-US" sz="1050" dirty="0" smtClean="0">
                <a:solidFill>
                  <a:schemeClr val="tx1"/>
                </a:solidFill>
              </a:rPr>
              <a:t>주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447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4166886" y="937549"/>
            <a:ext cx="3858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60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목차</a:t>
            </a:r>
            <a:endParaRPr kumimoji="1" lang="ko-KR" altLang="en-US" sz="36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4166886" y="2968524"/>
            <a:ext cx="37010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kumimoji="1" lang="ko-KR" altLang="en-US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개발 </a:t>
            </a:r>
            <a:r>
              <a:rPr kumimoji="1" lang="ko-KR" altLang="en-US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일정</a:t>
            </a:r>
            <a:endParaRPr kumimoji="1" lang="en-US" altLang="ko-KR" sz="2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kumimoji="1" lang="ko-KR" altLang="en-US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개발에 이용할 기술</a:t>
            </a:r>
            <a:endParaRPr kumimoji="1" lang="en-US" altLang="ko-KR" sz="2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kumimoji="1" lang="ko-KR" altLang="en-US" sz="24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상세 설명</a:t>
            </a:r>
            <a:endParaRPr kumimoji="1" lang="en-US" altLang="ko-KR" sz="24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839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2490232"/>
            <a:ext cx="12192000" cy="1877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텍스트 상자 1"/>
          <p:cNvSpPr txBox="1"/>
          <p:nvPr/>
        </p:nvSpPr>
        <p:spPr>
          <a:xfrm>
            <a:off x="613458" y="544011"/>
            <a:ext cx="2395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1.</a:t>
            </a:r>
            <a:r>
              <a:rPr kumimoji="1" lang="ko-KR" altLang="en-US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 일정</a:t>
            </a:r>
            <a:endParaRPr kumimoji="1" lang="ko-KR" altLang="en-US" sz="28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0232"/>
            <a:ext cx="12192000" cy="187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50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2534209"/>
            <a:ext cx="12192000" cy="17895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텍스트 상자 1"/>
          <p:cNvSpPr txBox="1"/>
          <p:nvPr/>
        </p:nvSpPr>
        <p:spPr>
          <a:xfrm>
            <a:off x="613458" y="544011"/>
            <a:ext cx="2395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1.</a:t>
            </a:r>
            <a:r>
              <a:rPr kumimoji="1" lang="ko-KR" altLang="en-US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 일정</a:t>
            </a:r>
            <a:endParaRPr kumimoji="1" lang="ko-KR" altLang="en-US" sz="28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34209"/>
            <a:ext cx="12192000" cy="178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0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613458" y="544011"/>
            <a:ext cx="4641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</a:t>
            </a:r>
            <a:r>
              <a:rPr kumimoji="1" lang="en-US" altLang="ko-KR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r>
              <a:rPr kumimoji="1" lang="ko-KR" altLang="en-US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개발에 이용할 기술</a:t>
            </a:r>
            <a:endParaRPr kumimoji="1" lang="ko-KR" altLang="en-US" sz="28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614592" y="5331411"/>
            <a:ext cx="3562110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웹 </a:t>
            </a:r>
            <a:r>
              <a:rPr lang="ko-KR" altLang="en-US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클라이언트 디자인 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 Adobe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XD</a:t>
            </a:r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459" y="2069986"/>
            <a:ext cx="3096376" cy="301896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1045" y="1920270"/>
            <a:ext cx="3318397" cy="3318397"/>
          </a:xfrm>
          <a:prstGeom prst="rect">
            <a:avLst/>
          </a:prstGeom>
        </p:spPr>
      </p:pic>
      <p:sp>
        <p:nvSpPr>
          <p:cNvPr id="7" name="텍스트 상자 6"/>
          <p:cNvSpPr txBox="1"/>
          <p:nvPr/>
        </p:nvSpPr>
        <p:spPr>
          <a:xfrm>
            <a:off x="7279188" y="5331411"/>
            <a:ext cx="356211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웹 클라이언트 개발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 </a:t>
            </a:r>
            <a:r>
              <a:rPr lang="en-US" altLang="ko-KR" dirty="0" err="1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Vue.js</a:t>
            </a:r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571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3"/>
          <p:cNvSpPr txBox="1"/>
          <p:nvPr/>
        </p:nvSpPr>
        <p:spPr>
          <a:xfrm>
            <a:off x="613458" y="544011"/>
            <a:ext cx="4641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</a:t>
            </a:r>
            <a:r>
              <a:rPr kumimoji="1" lang="en-US" altLang="ko-KR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r>
              <a:rPr kumimoji="1" lang="ko-KR" altLang="en-US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개발에 이용할 기술</a:t>
            </a:r>
            <a:endParaRPr kumimoji="1" lang="ko-KR" altLang="en-US" sz="28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095" y="2042932"/>
            <a:ext cx="4789810" cy="2934181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4314945" y="5250388"/>
            <a:ext cx="356211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웹 서버 개발 </a:t>
            </a:r>
            <a:r>
              <a:rPr lang="en-US" altLang="ko-KR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 </a:t>
            </a:r>
            <a:r>
              <a:rPr lang="en-US" altLang="ko-KR" dirty="0" err="1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Node.js</a:t>
            </a:r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3437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066" y="2834780"/>
            <a:ext cx="4996405" cy="194304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7898757" y="2195064"/>
            <a:ext cx="2582762" cy="2582762"/>
          </a:xfrm>
          <a:prstGeom prst="rect">
            <a:avLst/>
          </a:prstGeom>
        </p:spPr>
      </p:pic>
      <p:sp>
        <p:nvSpPr>
          <p:cNvPr id="4" name="텍스트 상자 3"/>
          <p:cNvSpPr txBox="1"/>
          <p:nvPr/>
        </p:nvSpPr>
        <p:spPr>
          <a:xfrm>
            <a:off x="613458" y="544011"/>
            <a:ext cx="4641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</a:t>
            </a:r>
            <a:r>
              <a:rPr kumimoji="1" lang="en-US" altLang="ko-KR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r>
              <a:rPr kumimoji="1" lang="ko-KR" altLang="en-US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개발에 이용할 기술</a:t>
            </a:r>
            <a:endParaRPr kumimoji="1" lang="ko-KR" altLang="en-US" sz="28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967213" y="5331411"/>
            <a:ext cx="356211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의존 관계 관리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npm</a:t>
            </a:r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7409083" y="5331411"/>
            <a:ext cx="356211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버전 관리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티켓 관리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 GitHub</a:t>
            </a:r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269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333" y="2028821"/>
            <a:ext cx="4295334" cy="2225562"/>
          </a:xfrm>
          <a:prstGeom prst="rect">
            <a:avLst/>
          </a:prstGeom>
        </p:spPr>
      </p:pic>
      <p:sp>
        <p:nvSpPr>
          <p:cNvPr id="4" name="텍스트 상자 3"/>
          <p:cNvSpPr txBox="1"/>
          <p:nvPr/>
        </p:nvSpPr>
        <p:spPr>
          <a:xfrm>
            <a:off x="613458" y="544011"/>
            <a:ext cx="4641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</a:t>
            </a:r>
            <a:r>
              <a:rPr kumimoji="1" lang="en-US" altLang="ko-KR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r>
              <a:rPr kumimoji="1" lang="ko-KR" altLang="en-US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개발에 이용할 기술</a:t>
            </a:r>
            <a:endParaRPr kumimoji="1" lang="ko-KR" altLang="en-US" sz="28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4075655" y="4824404"/>
            <a:ext cx="356211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데이터베이스 구축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MySQL</a:t>
            </a:r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59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898683" y="1930077"/>
            <a:ext cx="5995684" cy="29978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335" y="1365813"/>
            <a:ext cx="2383308" cy="373862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683" y="1930079"/>
            <a:ext cx="5995684" cy="2997842"/>
          </a:xfrm>
          <a:prstGeom prst="rect">
            <a:avLst/>
          </a:prstGeom>
        </p:spPr>
      </p:pic>
      <p:sp>
        <p:nvSpPr>
          <p:cNvPr id="4" name="텍스트 상자 3"/>
          <p:cNvSpPr txBox="1"/>
          <p:nvPr/>
        </p:nvSpPr>
        <p:spPr>
          <a:xfrm>
            <a:off x="613458" y="544011"/>
            <a:ext cx="4641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</a:t>
            </a:r>
            <a:r>
              <a:rPr kumimoji="1" lang="en-US" altLang="ko-KR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r>
              <a:rPr kumimoji="1" lang="ko-KR" altLang="en-US" sz="2800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개발에 이용할 기술</a:t>
            </a:r>
            <a:endParaRPr kumimoji="1" lang="ko-KR" altLang="en-US" sz="2800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2115470" y="5327418"/>
            <a:ext cx="3562110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스크럼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애자일 개발 프로세스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7" name="텍스트 상자 6"/>
          <p:cNvSpPr txBox="1"/>
          <p:nvPr/>
        </p:nvSpPr>
        <p:spPr>
          <a:xfrm>
            <a:off x="7839934" y="5331408"/>
            <a:ext cx="3562110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CI(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지속적 통합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: Jenkins</a:t>
            </a:r>
            <a:endParaRPr lang="en-US" altLang="ko-KR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662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1030</TotalTime>
  <Words>427</Words>
  <Application>Microsoft Macintosh PowerPoint</Application>
  <PresentationFormat>와이드스크린</PresentationFormat>
  <Paragraphs>86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Nanum 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Microsoft Office 사용자</cp:lastModifiedBy>
  <cp:revision>16</cp:revision>
  <dcterms:created xsi:type="dcterms:W3CDTF">2017-11-01T03:23:48Z</dcterms:created>
  <dcterms:modified xsi:type="dcterms:W3CDTF">2017-11-03T15:25:48Z</dcterms:modified>
</cp:coreProperties>
</file>

<file path=docProps/thumbnail.jpeg>
</file>